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0058400" cy="77724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10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7F96A5-B40C-4591-A94D-05A85DE82A47}" type="datetimeFigureOut">
              <a:rPr lang="en-US"/>
              <a:t>5/5/2025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AE55127-CA2D-4BC4-8CFE-F19148CDFE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27FC828-8F12-4CF0-9AF3-FA4FDDB6EB28}" type="datetimeFigureOut">
              <a:rPr lang="en-US"/>
              <a:t>5/5/2025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7325" y="1154113"/>
            <a:ext cx="40354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46B6C3F-CB80-4F8D-9D19-17AA7E3C7BE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BCBB-4222-C00F-2173-EDF0256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B0F92-BEF7-086F-F178-5BD2ACBE4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6CDC-E564-D0B4-C4DA-E2AEC66A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19DF-B139-F79F-F2F3-A20B6370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868A-AED2-A4F0-F4EB-26BD2395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FFBA-13F7-1541-2D02-4DA608BB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3CA00-94F5-C838-A034-22A26FE84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6710-6773-EE8B-F2DF-9577F219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5B491-9AE2-96E4-3FE8-8CF5CF92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836A-3A89-1BF8-5817-E8C91170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AED4D-FBE9-79D2-4E11-0F32B353D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C0682-325D-FA6A-7CF3-4A189339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0DD78-BC20-B5C9-41F4-56BD87D3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423D6-7803-2E62-EA0E-E0B3949E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7BC7-A9D2-B6A2-15C1-8383D3E6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7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7240" y="665530"/>
            <a:ext cx="1737360" cy="15174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7240" y="2302840"/>
            <a:ext cx="1737360" cy="44179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80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124700" y="457200"/>
            <a:ext cx="2468880" cy="176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124700" y="2740819"/>
            <a:ext cx="2468563" cy="420862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24700" y="2266383"/>
            <a:ext cx="2468880" cy="34600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800" b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68673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85917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03161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628146" y="2873971"/>
            <a:ext cx="2577959" cy="793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[Recipient Name]</a:t>
            </a:r>
            <a:br>
              <a:rPr/>
            </a:br>
            <a:r>
              <a:t>[Address]</a:t>
            </a:r>
            <a:br>
              <a:rPr/>
            </a:br>
            <a:r>
              <a:t>[City, ST  ZIP Code]</a:t>
            </a:r>
          </a:p>
        </p:txBody>
      </p:sp>
    </p:spTree>
    <p:extLst>
      <p:ext uri="{BB962C8B-B14F-4D97-AF65-F5344CB8AC3E}">
        <p14:creationId xmlns:p14="http://schemas.microsoft.com/office/powerpoint/2010/main" val="4145970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3314607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199" y="3624067"/>
            <a:ext cx="2834640" cy="8557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7199" y="457200"/>
            <a:ext cx="3200400" cy="26060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7199" y="4549821"/>
            <a:ext cx="2834640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57199" y="4722992"/>
            <a:ext cx="2834640" cy="214391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977637" y="777239"/>
            <a:ext cx="2194564" cy="196358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665820" y="3624068"/>
            <a:ext cx="2834640" cy="14252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665820" y="5433870"/>
            <a:ext cx="2834640" cy="14330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3665820" y="5122740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7028349" y="548640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7028349" y="728054"/>
            <a:ext cx="2572851" cy="110735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7028349" y="2056588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7028349" y="2236002"/>
            <a:ext cx="2572851" cy="2775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028349" y="3470172"/>
            <a:ext cx="2572852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028349" y="2613794"/>
            <a:ext cx="2572851" cy="813816"/>
          </a:xfrm>
        </p:spPr>
        <p:txBody>
          <a:bodyPr lIns="0" tIns="0" rIns="0" bIns="0" anchor="t">
            <a:noAutofit/>
          </a:bodyPr>
          <a:lstStyle>
            <a:lvl1pPr marL="137160" indent="-13716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7028349" y="376388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7028349" y="390856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7028349" y="4053254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028349" y="4197941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[Telephone]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028349" y="434262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[Email Address]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028349" y="455306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[Web Address]</a:t>
            </a:r>
          </a:p>
        </p:txBody>
      </p:sp>
    </p:spTree>
    <p:extLst>
      <p:ext uri="{BB962C8B-B14F-4D97-AF65-F5344CB8AC3E}">
        <p14:creationId xmlns:p14="http://schemas.microsoft.com/office/powerpoint/2010/main" val="337429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39FD-B191-C7B0-56BD-D9487B26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E4B8-1AF8-DFDC-4772-DEB5ACCB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DD7B5-2C55-7EC0-CE18-EED7B743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2FACD-BBF1-481E-B887-9393CF37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14F4-EAC7-B4A1-552A-9DF0BE02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DD555-9832-A0D4-4CB1-990DCB46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31E88-0B40-AE3F-9951-FD123E22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C66E-22E0-6634-7CBC-7901B9D4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0F2B-B117-3BED-8B60-BB67B947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AE42B-CF2F-50D6-F641-D116D768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548B-7740-116A-4C7D-A9250B1C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9BA1-918A-70F4-D2EA-E9CF1B3F3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0087B-7116-874D-47CE-25717F74F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AE0AA-4F32-6108-5AB8-FA6BDE29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F74FF-FDA1-B8DD-36AB-6F862888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1785D-9B68-A98E-3EA4-E12323E1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06B4-7F78-F1E7-B16B-156664FF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0C923-CA38-913E-1FC8-0C73545A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AFB51-1411-09E7-E556-77C7815C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D368F-B1C0-CE24-E47E-4417F0551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A0E0E-4558-14DF-C1BC-00A74F8F9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81DF7-4B95-8256-5005-58C9EF74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3D246-8D90-2219-7143-442FF9EA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768FE-5E66-462F-83B7-CBF7B365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05C7-859A-A650-5655-A6C18A4E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D5ED2-8DB5-4001-F20E-6846C365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23A2A-A9BB-9A08-1239-FA5DC2B4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60866-0C71-E0CF-B1E2-88318911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9816E-DFE9-C02F-D9CC-33A79BA7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D6EDB-D177-F5EC-638E-8B72BCDC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9DDA4-FCB4-9D26-AC4E-10A9D121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6578-DDCE-7BF0-BF93-E1BFE16E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91D6-7F34-5D0E-83B5-33AFCC70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4F1E5-FE0C-8E10-5AF3-25013045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6DB9-902D-CDC5-2F5F-7833B6FA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85CE1-8445-864E-5CE8-23DB26DD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33CB7-BE14-E378-EAD7-908603B5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6FDE-711C-64CD-CD2B-EDCAC598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2D1DF-C617-7CA5-663E-E42235431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E652A-B288-835B-4457-8899D85D5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7FE9-94E3-D241-F959-ECC8DC86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E525-61EA-BB05-3056-1E0FD319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639A3-520D-54BA-8140-C0F345ED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987B8-F5B9-0196-9403-1372D30B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6CE0D-36A1-3AA0-E57D-EE43E610F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3022C-61C7-25E0-FD3C-CDF00C005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7E35-61C9-471C-870E-2CE47EA240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9516C-C0BF-A0ED-4CCB-D088FBBCB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0983-A4F8-9D14-13C3-4CC9AC397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0026" y="2931492"/>
            <a:ext cx="2900872" cy="4295775"/>
          </a:xfrm>
        </p:spPr>
        <p:txBody>
          <a:bodyPr/>
          <a:lstStyle/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We are founders and owners of single family homes in safe, suburban neighborhoods.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We provide exceptional housing in great  neighborhoods for veterans, drug court, mental health court and  men and women recovering from substance use.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We offer support, tranquility, beauty, empowerment, safety and respect.   We  are partnered  with multiple agencies and can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support medically assisted treatments for substance use disorder.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00925" y="381001"/>
            <a:ext cx="2449830" cy="1973448"/>
          </a:xfrm>
        </p:spPr>
        <p:txBody>
          <a:bodyPr/>
          <a:lstStyle/>
          <a:p>
            <a:r>
              <a:rPr lang="en-US" sz="2400" b="1" dirty="0"/>
              <a:t>Dean’s House Foundation</a:t>
            </a:r>
          </a:p>
          <a:p>
            <a:r>
              <a:rPr lang="en-US" sz="2000" b="1" dirty="0"/>
              <a:t>(501C3)</a:t>
            </a:r>
          </a:p>
          <a:p>
            <a:r>
              <a:rPr lang="en-US" sz="1400" b="1" dirty="0"/>
              <a:t>KYARR Level II / Type M Recovery Homes</a:t>
            </a:r>
          </a:p>
          <a:p>
            <a:r>
              <a:rPr lang="en-US" sz="1050" b="1" dirty="0"/>
              <a:t> </a:t>
            </a:r>
          </a:p>
          <a:p>
            <a:r>
              <a:rPr lang="en-US" sz="2000" dirty="0"/>
              <a:t>EIN 88-1530838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Joseph 270-872-7750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Stephanie 270-872-7511</a:t>
            </a:r>
          </a:p>
          <a:p>
            <a:r>
              <a:rPr lang="en-US" sz="1200" b="1" dirty="0"/>
              <a:t>www.deanshousefoundation.org</a:t>
            </a:r>
          </a:p>
          <a:p>
            <a:r>
              <a:rPr lang="en-US" sz="1200" b="1" dirty="0"/>
              <a:t>Info@deanshousefoundation.org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endParaRPr lang="en-US" sz="12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CE65F9A-297A-4C8E-BE80-9D90BA02D2B2}"/>
              </a:ext>
            </a:extLst>
          </p:cNvPr>
          <p:cNvSpPr txBox="1">
            <a:spLocks/>
          </p:cNvSpPr>
          <p:nvPr/>
        </p:nvSpPr>
        <p:spPr>
          <a:xfrm>
            <a:off x="649649" y="703250"/>
            <a:ext cx="1737360" cy="15174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0058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3F2B1-A230-48E7-9CF9-05E80266EB13}"/>
              </a:ext>
            </a:extLst>
          </p:cNvPr>
          <p:cNvSpPr/>
          <p:nvPr/>
        </p:nvSpPr>
        <p:spPr>
          <a:xfrm>
            <a:off x="121921" y="-150141"/>
            <a:ext cx="3334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The Power of Housing and Security</a:t>
            </a:r>
          </a:p>
          <a:p>
            <a:r>
              <a:rPr lang="en-US" sz="3600" b="1" i="1" dirty="0">
                <a:solidFill>
                  <a:schemeClr val="bg1"/>
                </a:solidFill>
              </a:rPr>
              <a:t>can change a life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E9F4E-C38B-46BC-AECA-28B4ADA15B9D}"/>
              </a:ext>
            </a:extLst>
          </p:cNvPr>
          <p:cNvSpPr txBox="1"/>
          <p:nvPr/>
        </p:nvSpPr>
        <p:spPr>
          <a:xfrm>
            <a:off x="3542472" y="2647383"/>
            <a:ext cx="2900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Contact us!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Dean’s House Foundation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1811 N Dixie Ave Ste 104</a:t>
            </a:r>
          </a:p>
          <a:p>
            <a:r>
              <a:rPr lang="en-US" sz="2000" dirty="0">
                <a:solidFill>
                  <a:schemeClr val="bg1"/>
                </a:solidFill>
              </a:rPr>
              <a:t>Elizabethtown, KY 42701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Founded in 2023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628E2-4F98-75BC-A626-6EB4C9EC2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564" y="4544792"/>
            <a:ext cx="2900872" cy="1908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6E287-0A7E-1433-86D8-631943F28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63" y="200529"/>
            <a:ext cx="2956990" cy="215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264FFD-059C-4543-E111-FE612EF31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4488304"/>
            <a:ext cx="2390262" cy="2397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C636B-962A-8CD0-6170-5FEE95560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8" y="6745941"/>
            <a:ext cx="2390263" cy="9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1948" y="2828832"/>
            <a:ext cx="2834641" cy="237696"/>
          </a:xfrm>
        </p:spPr>
        <p:txBody>
          <a:bodyPr/>
          <a:lstStyle/>
          <a:p>
            <a:r>
              <a:rPr lang="en-US" dirty="0"/>
              <a:t>Our houses are strategically located near services that lead to successful recovery, education and employment.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0F156-7F7F-406A-AD43-9BB669A8C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3324225"/>
            <a:ext cx="2834640" cy="850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90524" y="4177351"/>
            <a:ext cx="2834640" cy="2143917"/>
          </a:xfrm>
        </p:spPr>
        <p:txBody>
          <a:bodyPr/>
          <a:lstStyle/>
          <a:p>
            <a:pPr lvl="0"/>
            <a:r>
              <a:rPr lang="en-US" sz="1400" dirty="0"/>
              <a:t>We provide homes and programs that exceeds national standards for people in recovery.  With agency partnerships, a commitment to compassion, Dean’s houses provide the ideal home for healing. </a:t>
            </a:r>
          </a:p>
          <a:p>
            <a:pPr lvl="0"/>
            <a:r>
              <a:rPr lang="en-US" sz="1800" b="1" dirty="0">
                <a:solidFill>
                  <a:srgbClr val="C00000"/>
                </a:solidFill>
              </a:rPr>
              <a:t>We believe in the power of housing to help people achieve their greatest purpose.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E5B9166-B858-4DD0-88B1-89D47E23EB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67145" y="158114"/>
            <a:ext cx="2734056" cy="669199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OUR PHILOSOPHY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6867144" y="480216"/>
            <a:ext cx="2987535" cy="2348615"/>
          </a:xfrm>
        </p:spPr>
        <p:txBody>
          <a:bodyPr/>
          <a:lstStyle/>
          <a:p>
            <a:endParaRPr lang="en-US" sz="1100" dirty="0">
              <a:solidFill>
                <a:srgbClr val="C00000"/>
              </a:solidFill>
            </a:endParaRPr>
          </a:p>
          <a:p>
            <a:pPr algn="just"/>
            <a:r>
              <a:rPr lang="en-US" sz="1400" b="1" dirty="0">
                <a:solidFill>
                  <a:srgbClr val="C00000"/>
                </a:solidFill>
              </a:rPr>
              <a:t>We start with beautiful, shared housing with homes that are safe, secure and induce pride. Along with housing, we bring compassion and a large commitment from the community and we have many successful outcomes.</a:t>
            </a:r>
          </a:p>
          <a:p>
            <a:pPr algn="just"/>
            <a:r>
              <a:rPr lang="en-US" sz="1400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6867144" y="3007065"/>
            <a:ext cx="2734056" cy="41476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Key clients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867145" y="3553690"/>
            <a:ext cx="2734056" cy="1468583"/>
          </a:xfrm>
        </p:spPr>
        <p:txBody>
          <a:bodyPr/>
          <a:lstStyle/>
          <a:p>
            <a:pPr lvl="0">
              <a:buSzPct val="130000"/>
            </a:pPr>
            <a:r>
              <a:rPr lang="en-US" sz="1600" b="1" dirty="0">
                <a:solidFill>
                  <a:srgbClr val="FF0000"/>
                </a:solidFill>
              </a:rPr>
              <a:t>Department of Corrections</a:t>
            </a:r>
          </a:p>
          <a:p>
            <a:pPr lvl="0">
              <a:buSzPct val="130000"/>
            </a:pPr>
            <a:r>
              <a:rPr lang="en-US" sz="1600" b="1" dirty="0">
                <a:solidFill>
                  <a:srgbClr val="FF0000"/>
                </a:solidFill>
              </a:rPr>
              <a:t>Department of Veterans Affairs</a:t>
            </a:r>
          </a:p>
          <a:p>
            <a:pPr lvl="0">
              <a:buSzPct val="130000"/>
            </a:pPr>
            <a:r>
              <a:rPr lang="en-US" sz="1600" b="1" dirty="0">
                <a:solidFill>
                  <a:srgbClr val="FF0000"/>
                </a:solidFill>
              </a:rPr>
              <a:t>Drug  Court</a:t>
            </a:r>
          </a:p>
          <a:p>
            <a:pPr lvl="0">
              <a:buSzPct val="130000"/>
            </a:pPr>
            <a:r>
              <a:rPr lang="en-US" sz="1600" b="1" dirty="0">
                <a:solidFill>
                  <a:srgbClr val="FF0000"/>
                </a:solidFill>
              </a:rPr>
              <a:t>Federal Government</a:t>
            </a:r>
          </a:p>
          <a:p>
            <a:pPr lvl="0">
              <a:buSzPct val="130000"/>
            </a:pPr>
            <a:r>
              <a:rPr lang="en-US" sz="1600" b="1" dirty="0">
                <a:solidFill>
                  <a:srgbClr val="FF0000"/>
                </a:solidFill>
              </a:rPr>
              <a:t>Mental Health Court</a:t>
            </a:r>
          </a:p>
        </p:txBody>
      </p:sp>
      <p:pic>
        <p:nvPicPr>
          <p:cNvPr id="28" name="Content Placeholder 5">
            <a:extLst>
              <a:ext uri="{FF2B5EF4-FFF2-40B4-BE49-F238E27FC236}">
                <a16:creationId xmlns:a16="http://schemas.microsoft.com/office/drawing/2014/main" id="{A9F4B546-982B-42EE-93F8-ECF6554B0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7" y="3481466"/>
            <a:ext cx="1371600" cy="1828800"/>
          </a:xfrm>
          <a:prstGeom prst="rect">
            <a:avLst/>
          </a:prstGeom>
        </p:spPr>
      </p:pic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4F03BEA4-2577-47D3-9E9E-EDC01AA1B9D5}"/>
              </a:ext>
            </a:extLst>
          </p:cNvPr>
          <p:cNvSpPr txBox="1">
            <a:spLocks/>
          </p:cNvSpPr>
          <p:nvPr/>
        </p:nvSpPr>
        <p:spPr>
          <a:xfrm>
            <a:off x="609597" y="608409"/>
            <a:ext cx="3466013" cy="29239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A3CC4-4044-6A30-11E2-29B19479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376322"/>
            <a:ext cx="2734056" cy="220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F3FA9-FCD6-A78F-944A-8BD0917F0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8" y="4927385"/>
            <a:ext cx="2927782" cy="2195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9A3A2-1400-022A-36FF-2272AC429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88" y="3481466"/>
            <a:ext cx="1420434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AFFCF-E9F0-5A34-37F3-53621D39D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7" y="5347436"/>
            <a:ext cx="1371600" cy="1944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66CE9-F1C1-0B67-03DE-5F2EC60D5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488" y="5347436"/>
            <a:ext cx="1420434" cy="1944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9FFD34-7097-9E60-FC22-17DF7EC21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911" y="608409"/>
            <a:ext cx="2887286" cy="19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1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B58DB-4786-47F4-9D10-169C63441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14892</TotalTime>
  <Words>253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Sherri Candelario</dc:creator>
  <cp:keywords/>
  <cp:lastModifiedBy>Joseph Earls II</cp:lastModifiedBy>
  <cp:revision>48</cp:revision>
  <cp:lastPrinted>2018-03-05T21:59:58Z</cp:lastPrinted>
  <dcterms:created xsi:type="dcterms:W3CDTF">2018-03-05T20:46:58Z</dcterms:created>
  <dcterms:modified xsi:type="dcterms:W3CDTF">2025-05-05T16:55:44Z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TC034171969991</vt:lpwstr>
  </property>
</Properties>
</file>